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950" r:id="rId2"/>
    <p:sldId id="1090" r:id="rId3"/>
    <p:sldId id="1059" r:id="rId4"/>
    <p:sldId id="1055" r:id="rId5"/>
    <p:sldId id="1095" r:id="rId6"/>
    <p:sldId id="1096" r:id="rId7"/>
    <p:sldId id="1097" r:id="rId8"/>
    <p:sldId id="1098" r:id="rId9"/>
    <p:sldId id="453" r:id="rId10"/>
    <p:sldId id="447" r:id="rId11"/>
    <p:sldId id="448" r:id="rId12"/>
    <p:sldId id="449" r:id="rId13"/>
    <p:sldId id="616" r:id="rId14"/>
    <p:sldId id="707" r:id="rId15"/>
    <p:sldId id="708" r:id="rId16"/>
    <p:sldId id="1056" r:id="rId17"/>
    <p:sldId id="954" r:id="rId18"/>
    <p:sldId id="1010" r:id="rId19"/>
    <p:sldId id="1094" r:id="rId20"/>
    <p:sldId id="1032" r:id="rId21"/>
    <p:sldId id="1046" r:id="rId22"/>
    <p:sldId id="1099" r:id="rId23"/>
    <p:sldId id="1093" r:id="rId24"/>
    <p:sldId id="1043" r:id="rId25"/>
    <p:sldId id="956" r:id="rId26"/>
    <p:sldId id="1033" r:id="rId27"/>
    <p:sldId id="1091" r:id="rId28"/>
    <p:sldId id="1092" r:id="rId29"/>
    <p:sldId id="1084" r:id="rId30"/>
    <p:sldId id="94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02/12/2023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385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December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7CFA0-A95E-9360-2CBA-AACF388E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09244-71F5-0BB5-768F-AE9A427E4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818FBA-E7EF-A2B7-AAFF-6B99935B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0BF14-5531-2052-50A4-F29295587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CF00F-FC42-186B-A42A-FDD28C3A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266700"/>
            <a:ext cx="64103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68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02F-CBEA-2DC1-ED83-CA5E6976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327E-46D5-0CA4-F631-BE4C2FBF4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69FB-EC2E-5EAC-517B-835B7B04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3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5206-FE5B-95E2-2E62-D8FD3F3F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30EE-DD4C-8715-8FBC-9C04CB8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A826-FBA1-64AA-4367-0CF15C9DF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724DB-916E-B6F7-FD29-7E8EA596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53" y="44624"/>
            <a:ext cx="6970699" cy="67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66E-6075-6864-85BC-506A38DF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B35F-C7F7-ED6B-84AC-D006DD97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C1567-D44D-1DA7-6F22-A90F02D0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Joy To The World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7100235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George </a:t>
            </a:r>
            <a:r>
              <a:rPr lang="en-GB" sz="1200" dirty="0" err="1">
                <a:solidFill>
                  <a:schemeClr val="bg1"/>
                </a:solidFill>
              </a:rPr>
              <a:t>Frideric</a:t>
            </a:r>
            <a:r>
              <a:rPr lang="en-GB" sz="1200" dirty="0">
                <a:solidFill>
                  <a:schemeClr val="bg1"/>
                </a:solidFill>
              </a:rPr>
              <a:t> Handel | Isaac Watts | </a:t>
            </a:r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06167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world the Lord has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earth receive her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heart prepare Him room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</a:t>
            </a:r>
            <a:r>
              <a:rPr lang="en-GB" sz="4000" dirty="0" err="1">
                <a:solidFill>
                  <a:schemeClr val="bg1"/>
                </a:solidFill>
              </a:rPr>
              <a:t>heaven</a:t>
            </a:r>
            <a:r>
              <a:rPr lang="en-GB" sz="4000" dirty="0">
                <a:solidFill>
                  <a:schemeClr val="bg1"/>
                </a:solidFill>
              </a:rPr>
              <a:t> and nature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2790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world the Saviour reigns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men their songs employ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While fields and floods rocks hills and plains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</a:t>
            </a:r>
            <a:r>
              <a:rPr lang="en-GB" sz="4000" dirty="0" err="1">
                <a:solidFill>
                  <a:schemeClr val="bg1"/>
                </a:solidFill>
              </a:rPr>
              <a:t>repeat</a:t>
            </a:r>
            <a:r>
              <a:rPr lang="en-GB" sz="4000" dirty="0">
                <a:solidFill>
                  <a:schemeClr val="bg1"/>
                </a:solidFill>
              </a:rPr>
              <a:t> the sounding joy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6380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rules the world with truth and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makes the nations prove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glories of His righteousness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and wonders of His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04273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8235</TotalTime>
  <Words>576</Words>
  <Application>Microsoft Office PowerPoint</Application>
  <PresentationFormat>On-screen Show (4:3)</PresentationFormat>
  <Paragraphs>90</Paragraphs>
  <Slides>30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427</cp:revision>
  <dcterms:created xsi:type="dcterms:W3CDTF">2019-09-23T12:06:27Z</dcterms:created>
  <dcterms:modified xsi:type="dcterms:W3CDTF">2023-12-02T22:17:27Z</dcterms:modified>
</cp:coreProperties>
</file>